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58"/>
  </p:normalViewPr>
  <p:slideViewPr>
    <p:cSldViewPr snapToGrid="0">
      <p:cViewPr>
        <p:scale>
          <a:sx n="104" d="100"/>
          <a:sy n="104" d="100"/>
        </p:scale>
        <p:origin x="1440" y="5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BF9B73-EB10-9535-30AE-29AF9182BE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F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B7FDA38-9A9F-84E8-7A55-D01D53B4B6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70738E-6DC4-E111-14E0-FB5EDDE5B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6098E-C975-2546-9428-6972A91BB499}" type="datetimeFigureOut">
              <a:rPr lang="en-FR" smtClean="0"/>
              <a:t>17/12/2025</a:t>
            </a:fld>
            <a:endParaRPr lang="en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386B39-08BB-4533-4064-1808E81897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CB3FA4-EE68-4557-DAA4-2CC35D351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D624E-6773-7F41-BF47-FE3AACAC0A78}" type="slidenum">
              <a:rPr lang="en-FR" smtClean="0"/>
              <a:t>‹#›</a:t>
            </a:fld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894230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82D657-DFDA-08CB-2693-BE8546B72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B4BD22-8BAB-E648-A378-1DEF14F4DB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99E447-DE28-5ED0-A937-4BE4BF430E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6098E-C975-2546-9428-6972A91BB499}" type="datetimeFigureOut">
              <a:rPr lang="en-FR" smtClean="0"/>
              <a:t>17/12/2025</a:t>
            </a:fld>
            <a:endParaRPr lang="en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E561F9-C0EE-F4F1-4944-23192EF71D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261C69-3279-61C8-3DE6-96FA37FE7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D624E-6773-7F41-BF47-FE3AACAC0A78}" type="slidenum">
              <a:rPr lang="en-FR" smtClean="0"/>
              <a:t>‹#›</a:t>
            </a:fld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25704932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D353102-5A98-C243-BDE3-3E90721F7E1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2773C02-9AF7-ACC2-C2B5-B17936F0C3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4A921A-1CB4-CBE6-E8EF-F996EF111D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6098E-C975-2546-9428-6972A91BB499}" type="datetimeFigureOut">
              <a:rPr lang="en-FR" smtClean="0"/>
              <a:t>17/12/2025</a:t>
            </a:fld>
            <a:endParaRPr lang="en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C5555F-8ABA-E3C5-C7A7-BAA861454F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14C497-9837-8ABD-D88A-CB3F772E29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D624E-6773-7F41-BF47-FE3AACAC0A78}" type="slidenum">
              <a:rPr lang="en-FR" smtClean="0"/>
              <a:t>‹#›</a:t>
            </a:fld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7076251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EF804F-5985-776D-C6E9-16F6A6383E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24EAA9-166F-3540-6320-1ABE446BDA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12AD38-C689-68A8-B7D3-F7032637B3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6098E-C975-2546-9428-6972A91BB499}" type="datetimeFigureOut">
              <a:rPr lang="en-FR" smtClean="0"/>
              <a:t>17/12/2025</a:t>
            </a:fld>
            <a:endParaRPr lang="en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05648C-7D36-CA5E-2895-FCD7E9852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97FED7-C69D-0525-D40D-6EC62495BF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D624E-6773-7F41-BF47-FE3AACAC0A78}" type="slidenum">
              <a:rPr lang="en-FR" smtClean="0"/>
              <a:t>‹#›</a:t>
            </a:fld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1617408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2CA227-AFFA-AD2B-F8EF-9E95CFB4BA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476BB6-C192-AAD4-A782-A38C08B024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EC1F07-F422-24E7-EFCC-A9E4F6336D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6098E-C975-2546-9428-6972A91BB499}" type="datetimeFigureOut">
              <a:rPr lang="en-FR" smtClean="0"/>
              <a:t>17/12/2025</a:t>
            </a:fld>
            <a:endParaRPr lang="en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83C56E-D317-1E9B-B954-D07DA313C8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19F921-9CCC-C991-A60E-9014D84944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D624E-6773-7F41-BF47-FE3AACAC0A78}" type="slidenum">
              <a:rPr lang="en-FR" smtClean="0"/>
              <a:t>‹#›</a:t>
            </a:fld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26043727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3BCFD0-F0BB-40FC-7CA4-AFE9A17BB4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3164E8-043C-FE0F-C8D6-19A7B1A7DE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F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465D49-DB70-3D5D-EAD7-3B841FF1C9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F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0FC974-A200-CACC-F7AA-FB0AF8B90F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6098E-C975-2546-9428-6972A91BB499}" type="datetimeFigureOut">
              <a:rPr lang="en-FR" smtClean="0"/>
              <a:t>17/12/2025</a:t>
            </a:fld>
            <a:endParaRPr lang="en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15C024-12A2-0D75-4A74-91F2651B5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C9F75C-8221-FBF5-B0FC-D6A13C1E90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D624E-6773-7F41-BF47-FE3AACAC0A78}" type="slidenum">
              <a:rPr lang="en-FR" smtClean="0"/>
              <a:t>‹#›</a:t>
            </a:fld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4721592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D390DB-C62B-E641-10AF-4A770C33ED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507ED9-25F9-7660-8507-66569927FC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1F385B-A492-C689-B095-F192F10955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F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3C47C5A-8BDD-1790-56BF-3E4D2A6D9BA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0D4357F-F179-043D-4914-D391809881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F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5035C41-543A-16DE-1006-DB7D49D2AF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6098E-C975-2546-9428-6972A91BB499}" type="datetimeFigureOut">
              <a:rPr lang="en-FR" smtClean="0"/>
              <a:t>17/12/2025</a:t>
            </a:fld>
            <a:endParaRPr lang="en-F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9C2E1CB-10D7-6853-988B-0040B3CA11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8261856-FFA1-450E-8D33-5FE3C867D2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D624E-6773-7F41-BF47-FE3AACAC0A78}" type="slidenum">
              <a:rPr lang="en-FR" smtClean="0"/>
              <a:t>‹#›</a:t>
            </a:fld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1291093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0DF4F5-6909-3A6C-6968-FFCE2CB2AA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F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4D012C6-74C9-2CD7-A4AD-E2B7290726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6098E-C975-2546-9428-6972A91BB499}" type="datetimeFigureOut">
              <a:rPr lang="en-FR" smtClean="0"/>
              <a:t>17/12/2025</a:t>
            </a:fld>
            <a:endParaRPr lang="en-F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2FA288-C72A-88FA-424B-68A64E3C6E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8D41C3-435D-E2B7-304E-00D797DD25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D624E-6773-7F41-BF47-FE3AACAC0A78}" type="slidenum">
              <a:rPr lang="en-FR" smtClean="0"/>
              <a:t>‹#›</a:t>
            </a:fld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3698120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DF52C36-0C76-E852-953F-8E3194ED0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6098E-C975-2546-9428-6972A91BB499}" type="datetimeFigureOut">
              <a:rPr lang="en-FR" smtClean="0"/>
              <a:t>17/12/2025</a:t>
            </a:fld>
            <a:endParaRPr lang="en-F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C4B3454-D185-C4AB-2CBB-086843D866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45088FD-9A5D-6CB2-EC20-BDBC613950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D624E-6773-7F41-BF47-FE3AACAC0A78}" type="slidenum">
              <a:rPr lang="en-FR" smtClean="0"/>
              <a:t>‹#›</a:t>
            </a:fld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4063453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C7F505-028D-C0E7-6F59-655A6B474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E9B163-8E58-6D7B-7573-0850A2D067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8CE387-0162-6324-E32C-E2A251BC9A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F99B89-770A-282C-6EA8-9B4CD1A450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6098E-C975-2546-9428-6972A91BB499}" type="datetimeFigureOut">
              <a:rPr lang="en-FR" smtClean="0"/>
              <a:t>17/12/2025</a:t>
            </a:fld>
            <a:endParaRPr lang="en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6294E5-B494-3CC9-2333-CE74EF3374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30AB01-F1BE-EF5B-9E6B-EF5B01D19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D624E-6773-7F41-BF47-FE3AACAC0A78}" type="slidenum">
              <a:rPr lang="en-FR" smtClean="0"/>
              <a:t>‹#›</a:t>
            </a:fld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15740399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FCEA0D-B42C-5C02-0648-C27B7A1EF4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F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BDB0C84-4310-86C0-C6AA-C96DAADDAB3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016DA99-E2C1-2B11-82B6-C8277FBC3D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666C01-4F73-0D1B-3566-2F68A8B6D0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6098E-C975-2546-9428-6972A91BB499}" type="datetimeFigureOut">
              <a:rPr lang="en-FR" smtClean="0"/>
              <a:t>17/12/2025</a:t>
            </a:fld>
            <a:endParaRPr lang="en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EC4173-A0A3-6552-93BE-DA83B721BD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703830-594D-C856-AE2E-3A8358704C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D624E-6773-7F41-BF47-FE3AACAC0A78}" type="slidenum">
              <a:rPr lang="en-FR" smtClean="0"/>
              <a:t>‹#›</a:t>
            </a:fld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3447450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4F70241-6517-0819-9478-F2D1E9ABE1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A66D2D-FB4D-DA87-3F98-D0810FE849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E27D0C-48F3-3E53-FB57-5DC86FF100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346098E-C975-2546-9428-6972A91BB499}" type="datetimeFigureOut">
              <a:rPr lang="en-FR" smtClean="0"/>
              <a:t>17/12/2025</a:t>
            </a:fld>
            <a:endParaRPr lang="en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DC0F15-23BB-DACD-28EC-BC4659FC7A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C29BE5-B68C-CAB3-73FB-1DD00CAD33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AAD624E-6773-7F41-BF47-FE3AACAC0A78}" type="slidenum">
              <a:rPr lang="en-FR" smtClean="0"/>
              <a:t>‹#›</a:t>
            </a:fld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2691856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arbone.io/examples" TargetMode="External"/><Relationship Id="rId2" Type="http://schemas.openxmlformats.org/officeDocument/2006/relationships/hyperlink" Target="https://carbone.io/documentation/design/overview/getting-started.html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carbone.io/examples" TargetMode="External"/><Relationship Id="rId2" Type="http://schemas.openxmlformats.org/officeDocument/2006/relationships/hyperlink" Target="https://carbone.io/documentation/design/overview/getting-started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2350BF2-AD97-9D80-9F33-A44FA7D5DA0D}"/>
              </a:ext>
            </a:extLst>
          </p:cNvPr>
          <p:cNvSpPr txBox="1"/>
          <p:nvPr/>
        </p:nvSpPr>
        <p:spPr>
          <a:xfrm>
            <a:off x="768727" y="751344"/>
            <a:ext cx="10654546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FR" b="1"/>
              <a:t>⚡️ </a:t>
            </a:r>
            <a:r>
              <a:rPr lang="en-FR" b="1" dirty="0"/>
              <a:t>Bienvenue dans Carbone Studio ! </a:t>
            </a:r>
            <a:r>
              <a:rPr lang="en-FR" dirty="0"/>
              <a:t>Ce template est prêt à être personnalisé.</a:t>
            </a:r>
            <a:endParaRPr lang="en-FR" b="1" dirty="0"/>
          </a:p>
          <a:p>
            <a:endParaRPr lang="en-FR" dirty="0"/>
          </a:p>
          <a:p>
            <a:r>
              <a:rPr lang="en-FR" dirty="0"/>
              <a:t>Voici comment procéder :</a:t>
            </a:r>
          </a:p>
          <a:p>
            <a:pPr marL="342900" indent="-342900">
              <a:buFont typeface="+mj-lt"/>
              <a:buAutoNum type="arabicPeriod"/>
            </a:pPr>
            <a:r>
              <a:rPr lang="en-FR" b="1" dirty="0"/>
              <a:t>Éditez le template en temps réel</a:t>
            </a:r>
            <a:r>
              <a:rPr lang="en-FR" dirty="0"/>
              <a:t> : Cliquez sur </a:t>
            </a:r>
            <a:r>
              <a:rPr lang="en-FR" b="1" dirty="0"/>
              <a:t>"Edit"</a:t>
            </a:r>
            <a:r>
              <a:rPr lang="en-FR" dirty="0"/>
              <a:t> pour télécharger le fichier et l’ouvrir avec votre éditeur préféré (Microsoft Word, LibreOffice, Google Docs, etc.).</a:t>
            </a:r>
            <a:br>
              <a:rPr lang="en-FR" dirty="0"/>
            </a:br>
            <a:r>
              <a:rPr lang="en-FR" dirty="0"/>
              <a:t>→ </a:t>
            </a:r>
            <a:r>
              <a:rPr lang="en-FR" i="1" dirty="0"/>
              <a:t>Le document se synchronise automatiquement avec Carbone Studio.</a:t>
            </a:r>
          </a:p>
          <a:p>
            <a:pPr marL="342900" indent="-342900">
              <a:buFont typeface="+mj-lt"/>
              <a:buAutoNum type="arabicPeriod"/>
            </a:pPr>
            <a:r>
              <a:rPr lang="en-FR" b="1" dirty="0"/>
              <a:t>Insérez des tags Carbone</a:t>
            </a:r>
            <a:r>
              <a:rPr lang="en-FR" dirty="0"/>
              <a:t> : Utilisez la syntaxe </a:t>
            </a:r>
            <a:r>
              <a:rPr lang="en-FR" i="1" dirty="0"/>
              <a:t>{d.votre_champ}</a:t>
            </a:r>
            <a:r>
              <a:rPr lang="en-FR" dirty="0"/>
              <a:t> pour injecter dans votre document des données du modèle selectionné (ex: Opportunités, Contact, Devis, etc.). </a:t>
            </a:r>
            <a:r>
              <a:rPr lang="en-FR" i="1" dirty="0"/>
              <a:t>Exemple :</a:t>
            </a:r>
            <a:r>
              <a:rPr lang="en-FR" dirty="0"/>
              <a:t> </a:t>
            </a:r>
            <a:r>
              <a:rPr lang="en-FR" i="1" dirty="0"/>
              <a:t>{d.client.nom}</a:t>
            </a:r>
            <a:r>
              <a:rPr lang="en-FR" dirty="0"/>
              <a:t> affichera le nom du client. </a:t>
            </a:r>
            <a:r>
              <a:rPr lang="en-FR" i="1" dirty="0"/>
              <a:t>Besoin d’aide ?</a:t>
            </a:r>
            <a:r>
              <a:rPr lang="en-FR" dirty="0"/>
              <a:t> Consultez la </a:t>
            </a:r>
            <a:r>
              <a:rPr lang="en-FR" u="sng" dirty="0">
                <a:hlinkClick r:id="rId2"/>
              </a:rPr>
              <a:t>documentation sur les tags Carbone</a:t>
            </a:r>
            <a:r>
              <a:rPr lang="en-FR" dirty="0"/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en-FR" b="1" dirty="0"/>
              <a:t>Prévisualisez en direct</a:t>
            </a:r>
            <a:r>
              <a:rPr lang="en-FR" dirty="0"/>
              <a:t> : Le panel de droite affiche un aperçu du document généré avec vos données.</a:t>
            </a:r>
          </a:p>
          <a:p>
            <a:pPr marL="342900" indent="-342900">
              <a:buFont typeface="+mj-lt"/>
              <a:buAutoNum type="arabicPeriod"/>
            </a:pPr>
            <a:r>
              <a:rPr lang="en-FR" b="1" dirty="0"/>
              <a:t>Sauvegardez vos modifications</a:t>
            </a:r>
            <a:r>
              <a:rPr lang="en-FR" dirty="0"/>
              <a:t> 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FR" dirty="0"/>
              <a:t>Cliquez sur </a:t>
            </a:r>
            <a:r>
              <a:rPr lang="en-FR" b="1" dirty="0"/>
              <a:t>"Stop auto-upload"</a:t>
            </a:r>
            <a:r>
              <a:rPr lang="en-FR" dirty="0"/>
              <a:t> pour arrêter la synchronisation.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FR" dirty="0"/>
              <a:t>Enregistrez avec </a:t>
            </a:r>
            <a:r>
              <a:rPr lang="en-FR" b="1" dirty="0"/>
              <a:t>"Save"</a:t>
            </a:r>
            <a:r>
              <a:rPr lang="en-FR" dirty="0"/>
              <a:t> pour conserver vos changements.</a:t>
            </a:r>
          </a:p>
          <a:p>
            <a:pPr marL="342900" indent="-342900">
              <a:buFont typeface="+mj-lt"/>
              <a:buAutoNum type="arabicPeriod"/>
            </a:pPr>
            <a:r>
              <a:rPr lang="en-FR" b="1" dirty="0"/>
              <a:t>Quittez l’éditeur</a:t>
            </a:r>
            <a:r>
              <a:rPr lang="en-FR" dirty="0"/>
              <a:t> : Une fois terminé, cliquez sur </a:t>
            </a:r>
            <a:r>
              <a:rPr lang="en-FR" b="1" dirty="0"/>
              <a:t>"Exit"</a:t>
            </a:r>
            <a:r>
              <a:rPr lang="en-FR" dirty="0"/>
              <a:t>.</a:t>
            </a:r>
          </a:p>
          <a:p>
            <a:endParaRPr lang="en-FR" b="1" dirty="0"/>
          </a:p>
          <a:p>
            <a:r>
              <a:rPr lang="en-FR" b="1" dirty="0"/>
              <a:t>🚀 À vous de jouer !</a:t>
            </a:r>
            <a:r>
              <a:rPr lang="en-FR" dirty="0"/>
              <a:t> </a:t>
            </a:r>
            <a:r>
              <a:rPr lang="en-FR" i="1" dirty="0"/>
              <a:t>Vous pouvez supprimer ces instructions et commencer à designer votre template.</a:t>
            </a:r>
            <a:r>
              <a:rPr lang="en-FR" dirty="0"/>
              <a:t> </a:t>
            </a:r>
            <a:r>
              <a:rPr lang="en-FR" i="1" dirty="0"/>
              <a:t>Pour vous inspirer, découvrez des exemples de templates sur</a:t>
            </a:r>
            <a:r>
              <a:rPr lang="en-FR" dirty="0"/>
              <a:t> : </a:t>
            </a:r>
            <a:r>
              <a:rPr lang="en-FR" u="sng" dirty="0">
                <a:hlinkClick r:id="rId3"/>
              </a:rPr>
              <a:t>carbone.io/examples</a:t>
            </a:r>
            <a:r>
              <a:rPr lang="en-FR" dirty="0"/>
              <a:t>.</a:t>
            </a:r>
          </a:p>
          <a:p>
            <a:endParaRPr lang="en-FR" dirty="0"/>
          </a:p>
        </p:txBody>
      </p:sp>
    </p:spTree>
    <p:extLst>
      <p:ext uri="{BB962C8B-B14F-4D97-AF65-F5344CB8AC3E}">
        <p14:creationId xmlns:p14="http://schemas.microsoft.com/office/powerpoint/2010/main" val="36973432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0D7D75C-1AF4-B882-B515-3B6EE2C1F2DE}"/>
              </a:ext>
            </a:extLst>
          </p:cNvPr>
          <p:cNvSpPr txBox="1"/>
          <p:nvPr/>
        </p:nvSpPr>
        <p:spPr>
          <a:xfrm>
            <a:off x="861369" y="811071"/>
            <a:ext cx="10407993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FR" b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pple Color Emoji" pitchFamily="2" charset="0"/>
              </a:rPr>
              <a:t>🌍</a:t>
            </a:r>
            <a:r>
              <a:rPr lang="en-FR" b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Welcome to Carbone Studio!</a:t>
            </a:r>
            <a:r>
              <a:rPr lang="en-FR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 This template is ready for customization. </a:t>
            </a:r>
          </a:p>
          <a:p>
            <a:pPr>
              <a:buNone/>
            </a:pPr>
            <a:endParaRPr lang="en-FR" kern="0" dirty="0">
              <a:solidFill>
                <a:srgbClr val="00000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FR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Here’s how to get started:</a:t>
            </a:r>
            <a:endParaRPr lang="en-FR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rabicPeriod"/>
              <a:tabLst>
                <a:tab pos="457200" algn="l"/>
              </a:tabLst>
            </a:pPr>
            <a:r>
              <a:rPr lang="en-FR" b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Edit the template in real time:</a:t>
            </a:r>
            <a:r>
              <a:rPr lang="en-FR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 Click </a:t>
            </a:r>
            <a:r>
              <a:rPr lang="en-FR" b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"Edit"</a:t>
            </a:r>
            <a:r>
              <a:rPr lang="en-FR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 to download the file and open it with your preferred editor (Microsoft Word, LibreOffice, Google Docs, etc.). → </a:t>
            </a:r>
            <a:r>
              <a:rPr lang="en-FR" i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The document will sync automatically with Carbone Studio.</a:t>
            </a:r>
            <a:endParaRPr lang="en-FR" kern="100" dirty="0">
              <a:solidFill>
                <a:srgbClr val="000000"/>
              </a:solidFill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rabicPeriod"/>
              <a:tabLst>
                <a:tab pos="457200" algn="l"/>
              </a:tabLst>
            </a:pPr>
            <a:r>
              <a:rPr lang="en-FR" b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Insert Carbone tags:</a:t>
            </a:r>
            <a:r>
              <a:rPr lang="en-FR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 Use the syntax </a:t>
            </a:r>
            <a:r>
              <a:rPr lang="en-FR" i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Courier New" panose="02070309020205020404" pitchFamily="49" charset="0"/>
              </a:rPr>
              <a:t>{d.field_name}</a:t>
            </a:r>
            <a:r>
              <a:rPr lang="en-FR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 to dynamically inject data from your selected model (e.g., Opportunities, Contact, Quotes, etc.). </a:t>
            </a:r>
            <a:r>
              <a:rPr lang="en-FR" i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Example:</a:t>
            </a:r>
            <a:r>
              <a:rPr lang="en-FR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FR" i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Courier New" panose="02070309020205020404" pitchFamily="49" charset="0"/>
              </a:rPr>
              <a:t>{d.client.name}</a:t>
            </a:r>
            <a:r>
              <a:rPr lang="en-FR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 will display the client’s name. </a:t>
            </a:r>
            <a:r>
              <a:rPr lang="en-FR" i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Need help?</a:t>
            </a:r>
            <a:r>
              <a:rPr lang="en-FR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 Check out the </a:t>
            </a:r>
            <a:r>
              <a:rPr lang="en-FR" u="sng" kern="0" dirty="0">
                <a:solidFill>
                  <a:srgbClr val="0000FF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Carbone tags documentation</a:t>
            </a:r>
            <a:r>
              <a:rPr lang="en-FR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FR" kern="100" dirty="0">
              <a:solidFill>
                <a:srgbClr val="000000"/>
              </a:solidFill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rabicPeriod"/>
              <a:tabLst>
                <a:tab pos="457200" algn="l"/>
              </a:tabLst>
            </a:pPr>
            <a:r>
              <a:rPr lang="en-FR" b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Live preview:</a:t>
            </a:r>
            <a:r>
              <a:rPr lang="en-FR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 The right panel shows a preview of the generated document with your data.</a:t>
            </a:r>
            <a:endParaRPr lang="en-FR" kern="100" dirty="0">
              <a:solidFill>
                <a:srgbClr val="000000"/>
              </a:solidFill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rabicPeriod"/>
              <a:tabLst>
                <a:tab pos="457200" algn="l"/>
              </a:tabLst>
            </a:pPr>
            <a:r>
              <a:rPr lang="en-FR" b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Save your changes:</a:t>
            </a:r>
            <a:endParaRPr lang="en-FR" kern="100" dirty="0">
              <a:solidFill>
                <a:srgbClr val="000000"/>
              </a:solidFill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FR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Click </a:t>
            </a:r>
            <a:r>
              <a:rPr lang="en-FR" b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"Stop auto-upload"</a:t>
            </a:r>
            <a:r>
              <a:rPr lang="en-FR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 to end synchronization.</a:t>
            </a:r>
            <a:endParaRPr lang="en-FR" kern="100" dirty="0">
              <a:solidFill>
                <a:srgbClr val="000000"/>
              </a:solidFill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FR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Click </a:t>
            </a:r>
            <a:r>
              <a:rPr lang="en-FR" b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"Save"</a:t>
            </a:r>
            <a:r>
              <a:rPr lang="en-FR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 to keep your updates.</a:t>
            </a:r>
            <a:endParaRPr lang="en-FR" kern="100" dirty="0">
              <a:solidFill>
                <a:srgbClr val="000000"/>
              </a:solidFill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rabicPeriod"/>
              <a:tabLst>
                <a:tab pos="457200" algn="l"/>
              </a:tabLst>
            </a:pPr>
            <a:r>
              <a:rPr lang="en-FR" b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Exit the editor:</a:t>
            </a:r>
            <a:r>
              <a:rPr lang="en-FR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 Once you’re done, click </a:t>
            </a:r>
            <a:r>
              <a:rPr lang="en-FR" b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"Exit"</a:t>
            </a:r>
            <a:r>
              <a:rPr lang="en-FR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>
              <a:tabLst>
                <a:tab pos="457200" algn="l"/>
              </a:tabLst>
            </a:pPr>
            <a:endParaRPr lang="en-FR" kern="100" dirty="0">
              <a:solidFill>
                <a:srgbClr val="000000"/>
              </a:solidFill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FR" b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pple Color Emoji" pitchFamily="2" charset="0"/>
              </a:rPr>
              <a:t>🚀</a:t>
            </a:r>
            <a:r>
              <a:rPr lang="en-FR" b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Ready to start?</a:t>
            </a:r>
            <a:r>
              <a:rPr lang="en-FR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FR" i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You can delete these instructions and begin designing your template.</a:t>
            </a:r>
            <a:r>
              <a:rPr lang="en-FR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FR" i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For inspiration, explore template examples at:</a:t>
            </a:r>
            <a:r>
              <a:rPr lang="en-FR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FR" u="sng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carbone.io/examples</a:t>
            </a:r>
            <a:r>
              <a:rPr lang="en-FR" dirty="0">
                <a:effectLst/>
              </a:rPr>
              <a:t> </a:t>
            </a:r>
            <a:endParaRPr lang="en-FR" dirty="0"/>
          </a:p>
        </p:txBody>
      </p:sp>
    </p:spTree>
    <p:extLst>
      <p:ext uri="{BB962C8B-B14F-4D97-AF65-F5344CB8AC3E}">
        <p14:creationId xmlns:p14="http://schemas.microsoft.com/office/powerpoint/2010/main" val="31933377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416</Words>
  <Application>Microsoft Macintosh PowerPoint</Application>
  <PresentationFormat>Widescreen</PresentationFormat>
  <Paragraphs>24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Aptos</vt:lpstr>
      <vt:lpstr>Aptos Display</vt:lpstr>
      <vt:lpstr>Arial</vt:lpstr>
      <vt:lpstr>Courier New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Steeve Payraudeau</dc:creator>
  <cp:lastModifiedBy>Steeve Payraudeau</cp:lastModifiedBy>
  <cp:revision>3</cp:revision>
  <dcterms:created xsi:type="dcterms:W3CDTF">2025-12-17T17:14:43Z</dcterms:created>
  <dcterms:modified xsi:type="dcterms:W3CDTF">2025-12-17T18:06:06Z</dcterms:modified>
</cp:coreProperties>
</file>